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17" d="100"/>
          <a:sy n="117" d="100"/>
        </p:scale>
        <p:origin x="-492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GB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F95C0-212E-43E6-8867-D5CE12317F34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74452-C316-47ED-A107-43B54993ECC8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9721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F95C0-212E-43E6-8867-D5CE12317F34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74452-C316-47ED-A107-43B54993ECC8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7663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F95C0-212E-43E6-8867-D5CE12317F34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74452-C316-47ED-A107-43B54993ECC8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8439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F95C0-212E-43E6-8867-D5CE12317F34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74452-C316-47ED-A107-43B54993ECC8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50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F95C0-212E-43E6-8867-D5CE12317F34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74452-C316-47ED-A107-43B54993ECC8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832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F95C0-212E-43E6-8867-D5CE12317F34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74452-C316-47ED-A107-43B54993ECC8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669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F95C0-212E-43E6-8867-D5CE12317F34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74452-C316-47ED-A107-43B54993ECC8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068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F95C0-212E-43E6-8867-D5CE12317F34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74452-C316-47ED-A107-43B54993ECC8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1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F95C0-212E-43E6-8867-D5CE12317F34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74452-C316-47ED-A107-43B54993ECC8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6059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F95C0-212E-43E6-8867-D5CE12317F34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74452-C316-47ED-A107-43B54993ECC8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261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F95C0-212E-43E6-8867-D5CE12317F34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74452-C316-47ED-A107-43B54993ECC8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507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CF95C0-212E-43E6-8867-D5CE12317F34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74452-C316-47ED-A107-43B54993ECC8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689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92" y="260648"/>
            <a:ext cx="8469516" cy="6480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434184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Presentación en pantalla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JCOLL</dc:creator>
  <cp:lastModifiedBy>JCOLL</cp:lastModifiedBy>
  <cp:revision>1</cp:revision>
  <dcterms:created xsi:type="dcterms:W3CDTF">2024-08-06T12:23:46Z</dcterms:created>
  <dcterms:modified xsi:type="dcterms:W3CDTF">2024-08-06T12:25:24Z</dcterms:modified>
</cp:coreProperties>
</file>